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65" r:id="rId12"/>
    <p:sldId id="269" r:id="rId13"/>
    <p:sldId id="270" r:id="rId14"/>
    <p:sldId id="266" r:id="rId15"/>
    <p:sldId id="267" r:id="rId16"/>
  </p:sldIdLst>
  <p:sldSz cx="12192000" cy="6858000"/>
  <p:notesSz cx="6858000" cy="9144000"/>
  <p:embeddedFontLst>
    <p:embeddedFont>
      <p:font typeface="DungGeunMo" panose="000005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D93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559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28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5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32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5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8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2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94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F29FC-FA75-4FF3-BECF-8C95D7D902BE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C8FE9-F958-4444-BEFB-49E83B98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279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gif"/><Relationship Id="rId7" Type="http://schemas.openxmlformats.org/officeDocument/2006/relationships/image" Target="../media/image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jp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0" y="2069870"/>
            <a:ext cx="121861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WinApi</a:t>
            </a:r>
            <a:r>
              <a:rPr lang="ko-KR" altLang="en-US" sz="5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를</a:t>
            </a:r>
            <a:r>
              <a:rPr lang="en-US" altLang="ko-KR" sz="5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5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활용한 </a:t>
            </a:r>
            <a:r>
              <a:rPr lang="en-US" altLang="ko-KR" sz="5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C++ </a:t>
            </a:r>
            <a:r>
              <a:rPr lang="ko-KR" altLang="en-US" sz="5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콘솔 프로젝트</a:t>
            </a:r>
            <a:endParaRPr lang="ko-KR" altLang="en-US" sz="5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3599411"/>
            <a:ext cx="1218611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 err="1" smtClean="0">
                <a:solidFill>
                  <a:srgbClr val="D9396A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BaBa</a:t>
            </a:r>
            <a:r>
              <a:rPr lang="en-US" altLang="ko-KR" sz="3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Is </a:t>
            </a:r>
            <a:r>
              <a:rPr lang="en-US" altLang="ko-KR" sz="3500" dirty="0" smtClean="0">
                <a:solidFill>
                  <a:srgbClr val="D9396A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You</a:t>
            </a:r>
            <a:r>
              <a:rPr lang="en-US" altLang="ko-KR" sz="3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3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모작</a:t>
            </a:r>
            <a:endParaRPr lang="ko-KR" altLang="en-US" sz="3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" y="6172200"/>
              <a:ext cx="685800" cy="6858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37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규칙 적용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76763" y="2865402"/>
            <a:ext cx="98443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형태 변환 규칙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첫 번째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명사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의 오브젝트를 두 번째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명사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의 오브젝트로 교체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lvl="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ko-KR" altLang="ko-K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lvl="0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속성 부여 규칙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주어에 해당하는 명사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오브젝트에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속성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부여</a:t>
            </a:r>
            <a:endParaRPr kumimoji="0" lang="en-US" altLang="ko-KR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800100" lvl="1" indent="-3429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Update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()에서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속성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 따른 동작 처리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113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4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물체 이동 알고리즘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12792" y="1975735"/>
            <a:ext cx="8159606" cy="3718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You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속성을 가진 모든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Material이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이동 시도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이동 방향 타일에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Stop이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있으면 즉시 이동 중단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타일에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Push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오브젝트가 있으면 다음 타일로 재귀 이동 시도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다음 타일이 비어 있거나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Push가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없으면 재귀 종료 (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true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리턴)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밀 수 없는 상황이면 재귀 종료 (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false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리턴)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밀 수 있으면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Push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오브젝트부터 순서대로 이동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재귀 호출이 </a:t>
            </a:r>
            <a:r>
              <a:rPr kumimoji="0" lang="ko-KR" altLang="ko-KR" sz="200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true면</a:t>
            </a: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현재 오브젝트도 이동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최종적으로 이동이 불가능하면 아무것도 이동하지 않음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886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46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사용한</a:t>
            </a:r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기법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7395" y="1981173"/>
            <a:ext cx="1957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디자인 패턴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70630" y="1981173"/>
            <a:ext cx="670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STL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659" y="6172200"/>
              <a:ext cx="685800" cy="6858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832230" y="2941804"/>
            <a:ext cx="3627916" cy="447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싱글톤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GameManger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, Player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70" y="2941804"/>
            <a:ext cx="47916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All element : 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중복 없는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All stage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vector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로 순서 고려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NameToType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 : </a:t>
            </a: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unordered_map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TileMap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    : 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이중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vector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로 좌표 구현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0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OOP 4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원칙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3775" y="4018574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상속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475" y="1493931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캡슐화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2876" y="401857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다형성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58067" y="1497895"/>
            <a:ext cx="1151277" cy="4770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추상화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63" y="2034507"/>
            <a:ext cx="3655687" cy="1574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64" y="4535122"/>
            <a:ext cx="3655687" cy="1574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071" y="5122169"/>
            <a:ext cx="3715268" cy="40010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6229738" y="2252744"/>
            <a:ext cx="5207934" cy="1355963"/>
            <a:chOff x="6192488" y="4598000"/>
            <a:chExt cx="5207934" cy="135596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7347" y="4598000"/>
              <a:ext cx="3853075" cy="36910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7347" y="5215299"/>
              <a:ext cx="3853075" cy="21606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47347" y="5679555"/>
              <a:ext cx="3853075" cy="18905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92488" y="5095985"/>
              <a:ext cx="1354859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  <a:latin typeface="DungGeunMo" panose="00000500000000000000" pitchFamily="2" charset="-127"/>
                  <a:ea typeface="DungGeunMo" panose="00000500000000000000" pitchFamily="2" charset="-127"/>
                  <a:cs typeface="DungGeunMo" panose="00000500000000000000" pitchFamily="2" charset="-127"/>
                </a:rPr>
                <a:t>Material.h</a:t>
              </a:r>
              <a:endParaRPr lang="ko-KR" altLang="en-US" dirty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9508" y="4598068"/>
              <a:ext cx="1237839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  <a:latin typeface="DungGeunMo" panose="00000500000000000000" pitchFamily="2" charset="-127"/>
                  <a:ea typeface="DungGeunMo" panose="00000500000000000000" pitchFamily="2" charset="-127"/>
                  <a:cs typeface="DungGeunMo" panose="00000500000000000000" pitchFamily="2" charset="-127"/>
                </a:rPr>
                <a:t>Element.h</a:t>
              </a:r>
              <a:endParaRPr lang="ko-KR" altLang="en-US" dirty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57967" y="5584631"/>
              <a:ext cx="886782" cy="369332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  <a:latin typeface="DungGeunMo" panose="00000500000000000000" pitchFamily="2" charset="-127"/>
                  <a:ea typeface="DungGeunMo" panose="00000500000000000000" pitchFamily="2" charset="-127"/>
                  <a:cs typeface="DungGeunMo" panose="00000500000000000000" pitchFamily="2" charset="-127"/>
                </a:rPr>
                <a:t>Text.h</a:t>
              </a:r>
              <a:endParaRPr lang="ko-KR" altLang="en-US" dirty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432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7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향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후 개선사항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9176" y="2635134"/>
            <a:ext cx="1957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코드 최적화</a:t>
            </a:r>
            <a:endParaRPr lang="en-US" altLang="ko-KR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48081" y="2635134"/>
            <a:ext cx="22776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추가 스테이지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657" y="3752267"/>
            <a:ext cx="2510623" cy="1278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클래스 정리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메모리 관리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비효율적인 코드 개선</a:t>
            </a:r>
            <a:endParaRPr lang="ko-KR" altLang="en-US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8775" y="3752267"/>
            <a:ext cx="1696298" cy="862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새로운 규칙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새로운 키워드</a:t>
            </a:r>
            <a:endParaRPr lang="ko-KR" altLang="en-US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0"/>
            <a:ext cx="12191999" cy="68580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감사합니다</a:t>
            </a:r>
            <a:endParaRPr lang="ko-KR" altLang="en-US" sz="8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07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목차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9176" y="1591626"/>
            <a:ext cx="3924472" cy="4131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Baba Is You </a:t>
            </a: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소개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Baba Is You </a:t>
            </a: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규칙 설명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모작 결과물 시연 영상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플로우차트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클래스 다이어그램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코드 분석 </a:t>
            </a:r>
            <a:r>
              <a:rPr lang="en-US" altLang="ko-KR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/ </a:t>
            </a: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요약</a:t>
            </a:r>
            <a:endParaRPr lang="en-US" altLang="ko-KR" sz="25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향후 개선점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29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33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BaBa</a:t>
            </a:r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Is You 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소개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88" y="2810958"/>
            <a:ext cx="4381500" cy="2047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8010" y="2988031"/>
            <a:ext cx="3863558" cy="1693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개발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</a:t>
            </a: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Arvi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Teikari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(</a:t>
            </a:r>
            <a:r>
              <a:rPr lang="en-US" altLang="ko-KR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Hempuli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출시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년도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2019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장르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퍼즐 </a:t>
            </a:r>
            <a:endParaRPr lang="en-US" altLang="ko-KR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주요 수상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: IGF 2018 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수</a:t>
            </a:r>
            <a:r>
              <a:rPr lang="ko-KR" altLang="en-US" dirty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상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702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5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BaBa</a:t>
            </a:r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Is You 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규칙 소개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6460" y="2290895"/>
            <a:ext cx="16353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속성 부여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26264" y="2290895"/>
            <a:ext cx="16353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물체 변경</a:t>
            </a:r>
            <a:endParaRPr lang="ko-KR" altLang="en-US" sz="25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5667" y="308402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Noun</a:t>
            </a: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Is Property</a:t>
            </a:r>
            <a:endParaRPr lang="ko-KR" altLang="en-US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49507" y="308402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Noun Is Noun</a:t>
            </a:r>
            <a:endParaRPr lang="ko-KR" altLang="en-US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50" y="3769427"/>
            <a:ext cx="3500005" cy="19768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196" y="3769426"/>
            <a:ext cx="3500005" cy="197685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475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86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모작</a:t>
            </a:r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시연</a:t>
            </a:r>
            <a:r>
              <a:rPr lang="en-US" altLang="ko-KR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영상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3" name="Baba Is You 2025-04-10 16-40-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0520" y="1725923"/>
            <a:ext cx="6536847" cy="421795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248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30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플로우차트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664" y="1491481"/>
            <a:ext cx="2939896" cy="454879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8021" y="6172200"/>
              <a:ext cx="685800" cy="68580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76" y="1491481"/>
            <a:ext cx="2584199" cy="45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클래스 다이어그램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8664" y="2209289"/>
            <a:ext cx="8159606" cy="3256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GameManager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에서 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Stage, Player, </a:t>
            </a:r>
            <a:r>
              <a:rPr lang="en-US" altLang="ko-KR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ClearEffect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참조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Stage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에서 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Element, Tile, Rule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참조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Tile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에서 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Element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참조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BasicRule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에서 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Text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참조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Element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는 부모 클래스이고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, Text, Material 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자식 클래스 존재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Rule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은 인터페이스로 </a:t>
            </a:r>
            <a:r>
              <a:rPr lang="en-US" altLang="ko-KR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BasicRule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에서 실제 구현이 이루어져 있음</a:t>
            </a:r>
            <a:endParaRPr lang="en-US" altLang="ko-KR" sz="2000" dirty="0" smtClean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GameManager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, Player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는 </a:t>
            </a:r>
            <a:r>
              <a:rPr lang="ko-KR" altLang="en-US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싱글톤으로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구현</a:t>
            </a:r>
            <a:endParaRPr lang="ko-KR" altLang="en-US" sz="2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497596"/>
            <a:ext cx="2649274" cy="462312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794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23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더블 </a:t>
            </a:r>
            <a:r>
              <a:rPr lang="ko-KR" altLang="en-US" sz="4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버퍼링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26" y="1497596"/>
            <a:ext cx="4120879" cy="46746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84" y="3588702"/>
            <a:ext cx="5232400" cy="2583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3145" y="2219983"/>
            <a:ext cx="6349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하나의 버퍼에 그림을 그리고</a:t>
            </a:r>
            <a: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, </a:t>
            </a:r>
            <a:br>
              <a:rPr lang="en-US" altLang="ko-KR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완료되면 다른 버퍼로 전환해 깜빡임 없이 출력하는 기술</a:t>
            </a:r>
            <a:endParaRPr lang="ko-KR" altLang="en-US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7567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4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888" y="789710"/>
            <a:ext cx="1218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규칙 정의</a:t>
            </a:r>
            <a:endParaRPr lang="ko-KR" altLang="en-US" sz="4000" dirty="0">
              <a:solidFill>
                <a:schemeClr val="bg1"/>
              </a:solidFill>
              <a:latin typeface="DungGeunMo" panose="00000500000000000000" pitchFamily="2" charset="-127"/>
              <a:ea typeface="DungGeunMo" panose="00000500000000000000" pitchFamily="2" charset="-127"/>
              <a:cs typeface="DungGeunMo" panose="00000500000000000000" pitchFamily="2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6889" y="2403737"/>
            <a:ext cx="1056411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플레이어의 </a:t>
            </a:r>
            <a:r>
              <a:rPr lang="ko-KR" altLang="en-US" sz="2000" dirty="0" err="1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입력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마다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기존 규칙을 초기화하고 새 규칙을 정의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Text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클래스에서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verb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객체를 탐색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verb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기준 좌우 또는 위아래 방향으로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text가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있는지 확인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verb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앞 단어가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Noun인지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검사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verb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뒤 단어가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Noun이면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형태 변환 규칙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’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,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Property면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kumimoji="0" lang="en-US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‘</a:t>
            </a:r>
            <a:r>
              <a:rPr kumimoji="0" lang="ko-KR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속성 부여 규칙</a:t>
            </a:r>
            <a:r>
              <a:rPr lang="en-US" altLang="ko-KR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으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로 판단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생성된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Rule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객체를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Stage의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Rule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List에</a:t>
            </a:r>
            <a:r>
              <a:rPr kumimoji="0" lang="ko-KR" altLang="ko-KR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DungGeunMo" panose="00000500000000000000" pitchFamily="2" charset="-127"/>
                <a:ea typeface="DungGeunMo" panose="00000500000000000000" pitchFamily="2" charset="-127"/>
                <a:cs typeface="DungGeunMo" panose="00000500000000000000" pitchFamily="2" charset="-127"/>
              </a:rPr>
              <a:t> 추가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5768" y="0"/>
              <a:ext cx="685800" cy="6858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0"/>
              <a:ext cx="685800" cy="6858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88" y="9880"/>
              <a:ext cx="685800" cy="6858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4512" y="0"/>
              <a:ext cx="685800" cy="6858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880"/>
              <a:ext cx="685800" cy="6858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76" y="9880"/>
              <a:ext cx="685800" cy="6858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0312" y="6172200"/>
              <a:ext cx="685800" cy="6858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40" y="6172200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0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361</Words>
  <Application>Microsoft Office PowerPoint</Application>
  <PresentationFormat>와이드스크린</PresentationFormat>
  <Paragraphs>78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DungGeunMo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KGA</dc:creator>
  <cp:lastModifiedBy>KGA</cp:lastModifiedBy>
  <cp:revision>48</cp:revision>
  <dcterms:created xsi:type="dcterms:W3CDTF">2025-04-10T01:39:56Z</dcterms:created>
  <dcterms:modified xsi:type="dcterms:W3CDTF">2025-04-15T01:49:31Z</dcterms:modified>
</cp:coreProperties>
</file>